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68" r:id="rId6"/>
    <p:sldId id="259" r:id="rId7"/>
    <p:sldId id="265" r:id="rId8"/>
    <p:sldId id="260" r:id="rId9"/>
    <p:sldId id="261" r:id="rId10"/>
    <p:sldId id="264" r:id="rId11"/>
    <p:sldId id="263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44DC"/>
    <a:srgbClr val="8539BE"/>
    <a:srgbClr val="9C4DA3"/>
    <a:srgbClr val="9E4FA6"/>
    <a:srgbClr val="7AB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3"/>
    <p:restoredTop sz="94648"/>
  </p:normalViewPr>
  <p:slideViewPr>
    <p:cSldViewPr snapToGrid="0" snapToObjects="1">
      <p:cViewPr varScale="1">
        <p:scale>
          <a:sx n="97" d="100"/>
          <a:sy n="97" d="100"/>
        </p:scale>
        <p:origin x="2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1A4E27-E124-1C45-AD5B-E5F00E17164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5B95CE88-EAF7-E842-84B3-F84E39273E59}">
      <dgm:prSet phldrT="[Texte]"/>
      <dgm:spPr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78000">
              <a:schemeClr val="accent6">
                <a:lumMod val="75000"/>
              </a:schemeClr>
            </a:gs>
          </a:gsLst>
        </a:gradFill>
      </dgm:spPr>
      <dgm:t>
        <a:bodyPr/>
        <a:lstStyle/>
        <a:p>
          <a:r>
            <a:rPr lang="fr-FR" dirty="0" smtClean="0"/>
            <a:t>Équipe</a:t>
          </a:r>
          <a:endParaRPr lang="fr-FR" dirty="0"/>
        </a:p>
      </dgm:t>
    </dgm:pt>
    <dgm:pt modelId="{0C71C9DE-2197-474A-BAB8-B5F301945C64}" type="parTrans" cxnId="{D5D15DDB-19DD-0E41-BBDE-21B3AFA794B0}">
      <dgm:prSet/>
      <dgm:spPr/>
      <dgm:t>
        <a:bodyPr/>
        <a:lstStyle/>
        <a:p>
          <a:endParaRPr lang="fr-FR"/>
        </a:p>
      </dgm:t>
    </dgm:pt>
    <dgm:pt modelId="{1C148799-C4D6-5741-8EAC-BE2C5D244217}" type="sibTrans" cxnId="{D5D15DDB-19DD-0E41-BBDE-21B3AFA794B0}">
      <dgm:prSet/>
      <dgm:spPr/>
      <dgm:t>
        <a:bodyPr/>
        <a:lstStyle/>
        <a:p>
          <a:endParaRPr lang="fr-FR"/>
        </a:p>
      </dgm:t>
    </dgm:pt>
    <dgm:pt modelId="{E64440BF-5935-4240-BA73-6A100B979C6C}">
      <dgm:prSet phldrT="[Texte]"/>
      <dgm:spPr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78000">
              <a:schemeClr val="accent6">
                <a:lumMod val="75000"/>
              </a:schemeClr>
            </a:gs>
          </a:gsLst>
        </a:gradFill>
      </dgm:spPr>
      <dgm:t>
        <a:bodyPr/>
        <a:lstStyle/>
        <a:p>
          <a:r>
            <a:rPr lang="fr-FR" dirty="0" smtClean="0"/>
            <a:t>Étapes</a:t>
          </a:r>
          <a:r>
            <a:rPr lang="fr-FR" baseline="0" dirty="0" smtClean="0"/>
            <a:t> du </a:t>
          </a:r>
          <a:r>
            <a:rPr lang="fr-FR" dirty="0" smtClean="0"/>
            <a:t>Projet</a:t>
          </a:r>
          <a:endParaRPr lang="fr-FR" dirty="0"/>
        </a:p>
      </dgm:t>
    </dgm:pt>
    <dgm:pt modelId="{7B3E4E37-15F6-9540-9B9F-4CA70E8109E0}" type="parTrans" cxnId="{11F9B896-CB5C-7148-8C3F-6A105350E65F}">
      <dgm:prSet/>
      <dgm:spPr/>
      <dgm:t>
        <a:bodyPr/>
        <a:lstStyle/>
        <a:p>
          <a:endParaRPr lang="fr-FR"/>
        </a:p>
      </dgm:t>
    </dgm:pt>
    <dgm:pt modelId="{D14C325A-95DE-F64F-9B3E-109C7B6153BE}" type="sibTrans" cxnId="{11F9B896-CB5C-7148-8C3F-6A105350E65F}">
      <dgm:prSet/>
      <dgm:spPr/>
      <dgm:t>
        <a:bodyPr/>
        <a:lstStyle/>
        <a:p>
          <a:endParaRPr lang="fr-FR"/>
        </a:p>
      </dgm:t>
    </dgm:pt>
    <dgm:pt modelId="{BBDFF78D-209B-ED40-BE21-C64A881B0169}">
      <dgm:prSet phldrT="[Texte]"/>
      <dgm:spPr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78000">
              <a:schemeClr val="accent6">
                <a:lumMod val="75000"/>
              </a:schemeClr>
            </a:gs>
          </a:gsLst>
        </a:gra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B792C1A2-6CB6-B64B-BC6C-24DDD359F5E2}" type="parTrans" cxnId="{6FB24D0F-AE30-214E-B3CC-97AF6A2B28D9}">
      <dgm:prSet/>
      <dgm:spPr/>
      <dgm:t>
        <a:bodyPr/>
        <a:lstStyle/>
        <a:p>
          <a:endParaRPr lang="fr-FR"/>
        </a:p>
      </dgm:t>
    </dgm:pt>
    <dgm:pt modelId="{DDAF8A5D-0314-4743-83E1-0425E09632DA}" type="sibTrans" cxnId="{6FB24D0F-AE30-214E-B3CC-97AF6A2B28D9}">
      <dgm:prSet/>
      <dgm:spPr/>
      <dgm:t>
        <a:bodyPr/>
        <a:lstStyle/>
        <a:p>
          <a:endParaRPr lang="fr-FR"/>
        </a:p>
      </dgm:t>
    </dgm:pt>
    <dgm:pt modelId="{50905222-CB87-4B4E-A7EE-91202934F991}" type="pres">
      <dgm:prSet presAssocID="{341A4E27-E124-1C45-AD5B-E5F00E17164C}" presName="Name0" presStyleCnt="0">
        <dgm:presLayoutVars>
          <dgm:dir/>
          <dgm:animLvl val="lvl"/>
          <dgm:resizeHandles val="exact"/>
        </dgm:presLayoutVars>
      </dgm:prSet>
      <dgm:spPr/>
    </dgm:pt>
    <dgm:pt modelId="{C5E7D4CB-44B0-A340-A251-3BC0A6366CFF}" type="pres">
      <dgm:prSet presAssocID="{5B95CE88-EAF7-E842-84B3-F84E39273E5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C2501DA-3AFB-5F42-ADFF-AF7E795C7CE3}" type="pres">
      <dgm:prSet presAssocID="{1C148799-C4D6-5741-8EAC-BE2C5D244217}" presName="parTxOnlySpace" presStyleCnt="0"/>
      <dgm:spPr/>
    </dgm:pt>
    <dgm:pt modelId="{B93A45F4-BDC2-B048-BEE4-2FF23A7C3BCB}" type="pres">
      <dgm:prSet presAssocID="{E64440BF-5935-4240-BA73-6A100B979C6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D40FDCC-5229-2544-B8A2-532940B83F76}" type="pres">
      <dgm:prSet presAssocID="{D14C325A-95DE-F64F-9B3E-109C7B6153BE}" presName="parTxOnlySpace" presStyleCnt="0"/>
      <dgm:spPr/>
    </dgm:pt>
    <dgm:pt modelId="{84EC7DFD-1D6C-E640-9C89-FA33D3C59243}" type="pres">
      <dgm:prSet presAssocID="{BBDFF78D-209B-ED40-BE21-C64A881B016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FB24D0F-AE30-214E-B3CC-97AF6A2B28D9}" srcId="{341A4E27-E124-1C45-AD5B-E5F00E17164C}" destId="{BBDFF78D-209B-ED40-BE21-C64A881B0169}" srcOrd="2" destOrd="0" parTransId="{B792C1A2-6CB6-B64B-BC6C-24DDD359F5E2}" sibTransId="{DDAF8A5D-0314-4743-83E1-0425E09632DA}"/>
    <dgm:cxn modelId="{06C31140-FDDA-7E4C-8E61-9CFD939B9FAB}" type="presOf" srcId="{341A4E27-E124-1C45-AD5B-E5F00E17164C}" destId="{50905222-CB87-4B4E-A7EE-91202934F991}" srcOrd="0" destOrd="0" presId="urn:microsoft.com/office/officeart/2005/8/layout/chevron1"/>
    <dgm:cxn modelId="{FB4F122D-4656-4544-BEF6-A0A7A74E270E}" type="presOf" srcId="{E64440BF-5935-4240-BA73-6A100B979C6C}" destId="{B93A45F4-BDC2-B048-BEE4-2FF23A7C3BCB}" srcOrd="0" destOrd="0" presId="urn:microsoft.com/office/officeart/2005/8/layout/chevron1"/>
    <dgm:cxn modelId="{D350831D-F198-EF4E-A476-FB829752E26D}" type="presOf" srcId="{5B95CE88-EAF7-E842-84B3-F84E39273E59}" destId="{C5E7D4CB-44B0-A340-A251-3BC0A6366CFF}" srcOrd="0" destOrd="0" presId="urn:microsoft.com/office/officeart/2005/8/layout/chevron1"/>
    <dgm:cxn modelId="{11F9B896-CB5C-7148-8C3F-6A105350E65F}" srcId="{341A4E27-E124-1C45-AD5B-E5F00E17164C}" destId="{E64440BF-5935-4240-BA73-6A100B979C6C}" srcOrd="1" destOrd="0" parTransId="{7B3E4E37-15F6-9540-9B9F-4CA70E8109E0}" sibTransId="{D14C325A-95DE-F64F-9B3E-109C7B6153BE}"/>
    <dgm:cxn modelId="{0535C934-9985-3345-96D0-69FF4B8E29A3}" type="presOf" srcId="{BBDFF78D-209B-ED40-BE21-C64A881B0169}" destId="{84EC7DFD-1D6C-E640-9C89-FA33D3C59243}" srcOrd="0" destOrd="0" presId="urn:microsoft.com/office/officeart/2005/8/layout/chevron1"/>
    <dgm:cxn modelId="{D5D15DDB-19DD-0E41-BBDE-21B3AFA794B0}" srcId="{341A4E27-E124-1C45-AD5B-E5F00E17164C}" destId="{5B95CE88-EAF7-E842-84B3-F84E39273E59}" srcOrd="0" destOrd="0" parTransId="{0C71C9DE-2197-474A-BAB8-B5F301945C64}" sibTransId="{1C148799-C4D6-5741-8EAC-BE2C5D244217}"/>
    <dgm:cxn modelId="{BAB4F162-1290-C94A-949D-8A71AB2F7A90}" type="presParOf" srcId="{50905222-CB87-4B4E-A7EE-91202934F991}" destId="{C5E7D4CB-44B0-A340-A251-3BC0A6366CFF}" srcOrd="0" destOrd="0" presId="urn:microsoft.com/office/officeart/2005/8/layout/chevron1"/>
    <dgm:cxn modelId="{878142C8-1D50-2E4F-B76A-6479732DDEA2}" type="presParOf" srcId="{50905222-CB87-4B4E-A7EE-91202934F991}" destId="{EC2501DA-3AFB-5F42-ADFF-AF7E795C7CE3}" srcOrd="1" destOrd="0" presId="urn:microsoft.com/office/officeart/2005/8/layout/chevron1"/>
    <dgm:cxn modelId="{B503923C-F145-5445-8D1C-80127F34F0BB}" type="presParOf" srcId="{50905222-CB87-4B4E-A7EE-91202934F991}" destId="{B93A45F4-BDC2-B048-BEE4-2FF23A7C3BCB}" srcOrd="2" destOrd="0" presId="urn:microsoft.com/office/officeart/2005/8/layout/chevron1"/>
    <dgm:cxn modelId="{6847256F-65B7-E449-9188-89CD63B56E79}" type="presParOf" srcId="{50905222-CB87-4B4E-A7EE-91202934F991}" destId="{7D40FDCC-5229-2544-B8A2-532940B83F76}" srcOrd="3" destOrd="0" presId="urn:microsoft.com/office/officeart/2005/8/layout/chevron1"/>
    <dgm:cxn modelId="{59FA0283-2078-DF4E-8C09-0E180BC1EF67}" type="presParOf" srcId="{50905222-CB87-4B4E-A7EE-91202934F991}" destId="{84EC7DFD-1D6C-E640-9C89-FA33D3C5924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3F01E1-76E4-F74E-A349-9E9297514233}" type="doc">
      <dgm:prSet loTypeId="urn:microsoft.com/office/officeart/2008/layout/NameandTitleOrganizationalChart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2D475232-5E04-B84E-B9A8-FF6AA2D856B1}">
      <dgm:prSet phldrT="[Texte]"/>
      <dgm:spPr/>
      <dgm:t>
        <a:bodyPr/>
        <a:lstStyle/>
        <a:p>
          <a:r>
            <a:rPr lang="fr-FR" dirty="0" smtClean="0"/>
            <a:t>ÉLOQUENT</a:t>
          </a:r>
          <a:endParaRPr lang="fr-FR" dirty="0"/>
        </a:p>
      </dgm:t>
    </dgm:pt>
    <dgm:pt modelId="{89BB564E-0056-3841-B32A-DA61621C698A}" type="parTrans" cxnId="{B28F06BE-D9E1-974E-87E9-DA954E3DAEA7}">
      <dgm:prSet/>
      <dgm:spPr/>
      <dgm:t>
        <a:bodyPr/>
        <a:lstStyle/>
        <a:p>
          <a:endParaRPr lang="fr-FR">
            <a:solidFill>
              <a:schemeClr val="lt1">
                <a:hueOff val="0"/>
                <a:satOff val="0"/>
                <a:lumOff val="0"/>
              </a:schemeClr>
            </a:solidFill>
          </a:endParaRPr>
        </a:p>
      </dgm:t>
    </dgm:pt>
    <dgm:pt modelId="{ACC37A0A-2CF8-104B-9966-25703BDB71D3}" type="sibTrans" cxnId="{B28F06BE-D9E1-974E-87E9-DA954E3DAEA7}">
      <dgm:prSet/>
      <dgm:spPr/>
      <dgm:t>
        <a:bodyPr/>
        <a:lstStyle/>
        <a:p>
          <a:r>
            <a:rPr lang="fr-FR" dirty="0" smtClean="0">
              <a:solidFill>
                <a:schemeClr val="tx1"/>
              </a:solidFill>
            </a:rPr>
            <a:t>Entreprise</a:t>
          </a:r>
          <a:r>
            <a:rPr lang="fr-FR" baseline="0" dirty="0" smtClean="0">
              <a:solidFill>
                <a:schemeClr val="tx1"/>
              </a:solidFill>
            </a:rPr>
            <a:t> web</a:t>
          </a:r>
          <a:endParaRPr lang="fr-FR" dirty="0">
            <a:solidFill>
              <a:schemeClr val="tx1"/>
            </a:solidFill>
          </a:endParaRPr>
        </a:p>
      </dgm:t>
    </dgm:pt>
    <dgm:pt modelId="{B9195BDA-9D4C-BA49-A175-B9240465BF81}">
      <dgm:prSet phldrT="[Texte]"/>
      <dgm:spPr/>
      <dgm:t>
        <a:bodyPr/>
        <a:lstStyle/>
        <a:p>
          <a:r>
            <a:rPr lang="fr-FR" dirty="0" smtClean="0"/>
            <a:t>Quentin</a:t>
          </a:r>
          <a:endParaRPr lang="fr-FR" dirty="0"/>
        </a:p>
      </dgm:t>
    </dgm:pt>
    <dgm:pt modelId="{FE0D4FB7-4998-5943-8D66-3500833EA3F5}" type="parTrans" cxnId="{02C3DA7B-20D6-C042-AD42-8C6A68D51E91}">
      <dgm:prSet/>
      <dgm:spPr/>
      <dgm:t>
        <a:bodyPr/>
        <a:lstStyle/>
        <a:p>
          <a:endParaRPr lang="fr-FR">
            <a:solidFill>
              <a:schemeClr val="lt1">
                <a:hueOff val="0"/>
                <a:satOff val="0"/>
                <a:lumOff val="0"/>
              </a:schemeClr>
            </a:solidFill>
          </a:endParaRPr>
        </a:p>
      </dgm:t>
    </dgm:pt>
    <dgm:pt modelId="{0F22E7C3-452B-7345-891A-38451FDA0C3B}" type="sibTrans" cxnId="{02C3DA7B-20D6-C042-AD42-8C6A68D51E91}">
      <dgm:prSet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fr-FR" dirty="0" smtClean="0">
              <a:solidFill>
                <a:schemeClr val="tx1"/>
              </a:solidFill>
            </a:rPr>
            <a:t>Chef de</a:t>
          </a:r>
          <a:r>
            <a:rPr lang="fr-FR" baseline="0" dirty="0" smtClean="0">
              <a:solidFill>
                <a:schemeClr val="tx1"/>
              </a:solidFill>
            </a:rPr>
            <a:t> Projet</a:t>
          </a:r>
          <a:endParaRPr lang="fr-FR" dirty="0">
            <a:solidFill>
              <a:schemeClr val="tx1"/>
            </a:solidFill>
          </a:endParaRPr>
        </a:p>
      </dgm:t>
    </dgm:pt>
    <dgm:pt modelId="{FB16192B-BA9F-154E-B828-75AD0C544D95}">
      <dgm:prSet phldrT="[Texte]"/>
      <dgm:spPr/>
      <dgm:t>
        <a:bodyPr/>
        <a:lstStyle/>
        <a:p>
          <a:r>
            <a:rPr lang="fr-FR" dirty="0" smtClean="0"/>
            <a:t>Jean-Baptiste</a:t>
          </a:r>
          <a:endParaRPr lang="fr-FR" dirty="0"/>
        </a:p>
      </dgm:t>
    </dgm:pt>
    <dgm:pt modelId="{1FF77A5A-AD21-144D-BCDA-382585C07919}" type="parTrans" cxnId="{D9F53448-E254-4D48-AB03-C6A65C5DBB8E}">
      <dgm:prSet/>
      <dgm:spPr/>
      <dgm:t>
        <a:bodyPr/>
        <a:lstStyle/>
        <a:p>
          <a:endParaRPr lang="fr-FR">
            <a:solidFill>
              <a:schemeClr val="lt1">
                <a:hueOff val="0"/>
                <a:satOff val="0"/>
                <a:lumOff val="0"/>
              </a:schemeClr>
            </a:solidFill>
          </a:endParaRPr>
        </a:p>
      </dgm:t>
    </dgm:pt>
    <dgm:pt modelId="{67ABAB9D-4312-6941-8A92-C094868A2D84}" type="sibTrans" cxnId="{D9F53448-E254-4D48-AB03-C6A65C5DBB8E}">
      <dgm:prSet/>
      <dgm:spPr/>
      <dgm:t>
        <a:bodyPr/>
        <a:lstStyle/>
        <a:p>
          <a:r>
            <a:rPr lang="fr-FR" dirty="0" smtClean="0">
              <a:solidFill>
                <a:schemeClr val="tx1"/>
              </a:solidFill>
            </a:rPr>
            <a:t>Responsable Base de Données</a:t>
          </a:r>
          <a:endParaRPr lang="fr-FR" dirty="0">
            <a:solidFill>
              <a:schemeClr val="tx1"/>
            </a:solidFill>
          </a:endParaRPr>
        </a:p>
      </dgm:t>
    </dgm:pt>
    <dgm:pt modelId="{A648230F-54F9-4147-8C67-DB0FD71A92B7}">
      <dgm:prSet phldrT="[Texte]"/>
      <dgm:spPr/>
      <dgm:t>
        <a:bodyPr/>
        <a:lstStyle/>
        <a:p>
          <a:r>
            <a:rPr lang="fr-FR" dirty="0" smtClean="0"/>
            <a:t>Mickaël</a:t>
          </a:r>
          <a:endParaRPr lang="fr-FR" dirty="0"/>
        </a:p>
      </dgm:t>
    </dgm:pt>
    <dgm:pt modelId="{67E2A4F3-B484-FB48-B957-7904ADFB81F4}" type="parTrans" cxnId="{50AF7A14-AEA2-2249-AC5C-B19F097F365B}">
      <dgm:prSet/>
      <dgm:spPr/>
      <dgm:t>
        <a:bodyPr/>
        <a:lstStyle/>
        <a:p>
          <a:endParaRPr lang="fr-FR">
            <a:solidFill>
              <a:schemeClr val="lt1">
                <a:hueOff val="0"/>
                <a:satOff val="0"/>
                <a:lumOff val="0"/>
              </a:schemeClr>
            </a:solidFill>
          </a:endParaRPr>
        </a:p>
      </dgm:t>
    </dgm:pt>
    <dgm:pt modelId="{77C5D6F6-F55B-CF4D-B441-CC48E036406F}" type="sibTrans" cxnId="{50AF7A14-AEA2-2249-AC5C-B19F097F365B}">
      <dgm:prSet/>
      <dgm:spPr/>
      <dgm:t>
        <a:bodyPr/>
        <a:lstStyle/>
        <a:p>
          <a:r>
            <a:rPr lang="fr-FR" dirty="0" smtClean="0">
              <a:solidFill>
                <a:schemeClr val="tx1"/>
              </a:solidFill>
            </a:rPr>
            <a:t>Responsable Architecture &amp; Ergonomie</a:t>
          </a:r>
          <a:endParaRPr lang="fr-FR" dirty="0">
            <a:solidFill>
              <a:schemeClr val="tx1"/>
            </a:solidFill>
          </a:endParaRPr>
        </a:p>
      </dgm:t>
    </dgm:pt>
    <dgm:pt modelId="{587D99E7-3851-5749-95CA-9E8A6056D732}" type="pres">
      <dgm:prSet presAssocID="{E83F01E1-76E4-F74E-A349-9E929751423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49835CB-00EC-F644-8411-B4652A7DEE4D}" type="pres">
      <dgm:prSet presAssocID="{2D475232-5E04-B84E-B9A8-FF6AA2D856B1}" presName="hierRoot1" presStyleCnt="0">
        <dgm:presLayoutVars>
          <dgm:hierBranch val="init"/>
        </dgm:presLayoutVars>
      </dgm:prSet>
      <dgm:spPr/>
    </dgm:pt>
    <dgm:pt modelId="{79F1A737-669E-1A47-AEDB-499648E9235A}" type="pres">
      <dgm:prSet presAssocID="{2D475232-5E04-B84E-B9A8-FF6AA2D856B1}" presName="rootComposite1" presStyleCnt="0"/>
      <dgm:spPr/>
    </dgm:pt>
    <dgm:pt modelId="{244F0B47-0A5F-3E44-B6CA-ADD51B56D72A}" type="pres">
      <dgm:prSet presAssocID="{2D475232-5E04-B84E-B9A8-FF6AA2D856B1}" presName="rootText1" presStyleLbl="node0" presStyleIdx="0" presStyleCnt="1">
        <dgm:presLayoutVars>
          <dgm:chMax/>
          <dgm:chPref val="3"/>
        </dgm:presLayoutVars>
      </dgm:prSet>
      <dgm:spPr/>
    </dgm:pt>
    <dgm:pt modelId="{389C5FAE-8026-8341-BE86-010373D34E51}" type="pres">
      <dgm:prSet presAssocID="{2D475232-5E04-B84E-B9A8-FF6AA2D856B1}" presName="titleText1" presStyleLbl="fgAcc0" presStyleIdx="0" presStyleCnt="1">
        <dgm:presLayoutVars>
          <dgm:chMax val="0"/>
          <dgm:chPref val="0"/>
        </dgm:presLayoutVars>
      </dgm:prSet>
      <dgm:spPr/>
    </dgm:pt>
    <dgm:pt modelId="{C6E2D085-8805-2746-B26D-C6E1478933D8}" type="pres">
      <dgm:prSet presAssocID="{2D475232-5E04-B84E-B9A8-FF6AA2D856B1}" presName="rootConnector1" presStyleLbl="node1" presStyleIdx="0" presStyleCnt="3"/>
      <dgm:spPr/>
    </dgm:pt>
    <dgm:pt modelId="{8A39A666-534C-4B49-8FCA-398E11F6A11D}" type="pres">
      <dgm:prSet presAssocID="{2D475232-5E04-B84E-B9A8-FF6AA2D856B1}" presName="hierChild2" presStyleCnt="0"/>
      <dgm:spPr/>
    </dgm:pt>
    <dgm:pt modelId="{98DE12A7-7349-3545-BA8B-D84AA4DE601F}" type="pres">
      <dgm:prSet presAssocID="{FE0D4FB7-4998-5943-8D66-3500833EA3F5}" presName="Name37" presStyleLbl="parChTrans1D2" presStyleIdx="0" presStyleCnt="3"/>
      <dgm:spPr/>
    </dgm:pt>
    <dgm:pt modelId="{BC43A089-D617-EB43-95C2-9E0E59CDBD3B}" type="pres">
      <dgm:prSet presAssocID="{B9195BDA-9D4C-BA49-A175-B9240465BF81}" presName="hierRoot2" presStyleCnt="0">
        <dgm:presLayoutVars>
          <dgm:hierBranch val="init"/>
        </dgm:presLayoutVars>
      </dgm:prSet>
      <dgm:spPr/>
    </dgm:pt>
    <dgm:pt modelId="{A9541D1E-4884-984D-88ED-8AED098B38E6}" type="pres">
      <dgm:prSet presAssocID="{B9195BDA-9D4C-BA49-A175-B9240465BF81}" presName="rootComposite" presStyleCnt="0"/>
      <dgm:spPr/>
    </dgm:pt>
    <dgm:pt modelId="{D866D152-C04A-654B-BDC5-4636651D79DB}" type="pres">
      <dgm:prSet presAssocID="{B9195BDA-9D4C-BA49-A175-B9240465BF81}" presName="rootText" presStyleLbl="node1" presStyleIdx="0" presStyleCnt="3">
        <dgm:presLayoutVars>
          <dgm:chMax/>
          <dgm:chPref val="3"/>
        </dgm:presLayoutVars>
      </dgm:prSet>
      <dgm:spPr/>
    </dgm:pt>
    <dgm:pt modelId="{17BA837B-C976-6240-BB37-BE837E3826E1}" type="pres">
      <dgm:prSet presAssocID="{B9195BDA-9D4C-BA49-A175-B9240465BF81}" presName="titleText2" presStyleLbl="fgAcc1" presStyleIdx="0" presStyleCnt="3">
        <dgm:presLayoutVars>
          <dgm:chMax val="0"/>
          <dgm:chPref val="0"/>
        </dgm:presLayoutVars>
      </dgm:prSet>
      <dgm:spPr/>
    </dgm:pt>
    <dgm:pt modelId="{E4FF5BA3-1CAB-9A4F-8ECE-B0FB05EF8CC8}" type="pres">
      <dgm:prSet presAssocID="{B9195BDA-9D4C-BA49-A175-B9240465BF81}" presName="rootConnector" presStyleLbl="node2" presStyleIdx="0" presStyleCnt="0"/>
      <dgm:spPr/>
    </dgm:pt>
    <dgm:pt modelId="{D49DEC21-6816-7340-B89C-37A60EB0F7CB}" type="pres">
      <dgm:prSet presAssocID="{B9195BDA-9D4C-BA49-A175-B9240465BF81}" presName="hierChild4" presStyleCnt="0"/>
      <dgm:spPr/>
    </dgm:pt>
    <dgm:pt modelId="{5ED3F5F1-99BE-A643-AD45-377E14C124B2}" type="pres">
      <dgm:prSet presAssocID="{B9195BDA-9D4C-BA49-A175-B9240465BF81}" presName="hierChild5" presStyleCnt="0"/>
      <dgm:spPr/>
    </dgm:pt>
    <dgm:pt modelId="{BF097AC4-6970-DC4E-B1B4-5FE629FC0F78}" type="pres">
      <dgm:prSet presAssocID="{1FF77A5A-AD21-144D-BCDA-382585C07919}" presName="Name37" presStyleLbl="parChTrans1D2" presStyleIdx="1" presStyleCnt="3"/>
      <dgm:spPr/>
    </dgm:pt>
    <dgm:pt modelId="{AED96DC4-7C54-E341-9767-95D5DBCD4954}" type="pres">
      <dgm:prSet presAssocID="{FB16192B-BA9F-154E-B828-75AD0C544D95}" presName="hierRoot2" presStyleCnt="0">
        <dgm:presLayoutVars>
          <dgm:hierBranch val="init"/>
        </dgm:presLayoutVars>
      </dgm:prSet>
      <dgm:spPr/>
    </dgm:pt>
    <dgm:pt modelId="{FC652435-9FD1-C142-9C03-AB0365E74BE6}" type="pres">
      <dgm:prSet presAssocID="{FB16192B-BA9F-154E-B828-75AD0C544D95}" presName="rootComposite" presStyleCnt="0"/>
      <dgm:spPr/>
    </dgm:pt>
    <dgm:pt modelId="{59147F41-529C-FB42-8B2D-0AB4254D7C96}" type="pres">
      <dgm:prSet presAssocID="{FB16192B-BA9F-154E-B828-75AD0C544D95}" presName="rootText" presStyleLbl="node1" presStyleIdx="1" presStyleCnt="3">
        <dgm:presLayoutVars>
          <dgm:chMax/>
          <dgm:chPref val="3"/>
        </dgm:presLayoutVars>
      </dgm:prSet>
      <dgm:spPr/>
    </dgm:pt>
    <dgm:pt modelId="{66E9E1D4-833E-C245-ACAE-9658A132A920}" type="pres">
      <dgm:prSet presAssocID="{FB16192B-BA9F-154E-B828-75AD0C544D95}" presName="titleText2" presStyleLbl="fgAcc1" presStyleIdx="1" presStyleCnt="3" custScaleX="129653" custScaleY="88024">
        <dgm:presLayoutVars>
          <dgm:chMax val="0"/>
          <dgm:chPref val="0"/>
        </dgm:presLayoutVars>
      </dgm:prSet>
      <dgm:spPr/>
    </dgm:pt>
    <dgm:pt modelId="{C9847D40-8140-D64F-B96D-2EFA54FD3EE8}" type="pres">
      <dgm:prSet presAssocID="{FB16192B-BA9F-154E-B828-75AD0C544D95}" presName="rootConnector" presStyleLbl="node2" presStyleIdx="0" presStyleCnt="0"/>
      <dgm:spPr/>
    </dgm:pt>
    <dgm:pt modelId="{74654489-E547-A24B-BB99-BD01F3D5EDF2}" type="pres">
      <dgm:prSet presAssocID="{FB16192B-BA9F-154E-B828-75AD0C544D95}" presName="hierChild4" presStyleCnt="0"/>
      <dgm:spPr/>
    </dgm:pt>
    <dgm:pt modelId="{83ACDAF6-C785-1E40-A605-23762716316F}" type="pres">
      <dgm:prSet presAssocID="{FB16192B-BA9F-154E-B828-75AD0C544D95}" presName="hierChild5" presStyleCnt="0"/>
      <dgm:spPr/>
    </dgm:pt>
    <dgm:pt modelId="{EA4E4939-A79E-9846-BBEA-5650241FFA3F}" type="pres">
      <dgm:prSet presAssocID="{67E2A4F3-B484-FB48-B957-7904ADFB81F4}" presName="Name37" presStyleLbl="parChTrans1D2" presStyleIdx="2" presStyleCnt="3"/>
      <dgm:spPr/>
    </dgm:pt>
    <dgm:pt modelId="{2BBCB523-291A-2442-8827-AA3968B118D9}" type="pres">
      <dgm:prSet presAssocID="{A648230F-54F9-4147-8C67-DB0FD71A92B7}" presName="hierRoot2" presStyleCnt="0">
        <dgm:presLayoutVars>
          <dgm:hierBranch val="init"/>
        </dgm:presLayoutVars>
      </dgm:prSet>
      <dgm:spPr/>
    </dgm:pt>
    <dgm:pt modelId="{C33B27EA-D3EE-4744-988F-33D428A87FCE}" type="pres">
      <dgm:prSet presAssocID="{A648230F-54F9-4147-8C67-DB0FD71A92B7}" presName="rootComposite" presStyleCnt="0"/>
      <dgm:spPr/>
    </dgm:pt>
    <dgm:pt modelId="{BD6B68C6-6BC5-8C47-9F80-BA27FB72CF31}" type="pres">
      <dgm:prSet presAssocID="{A648230F-54F9-4147-8C67-DB0FD71A92B7}" presName="rootText" presStyleLbl="node1" presStyleIdx="2" presStyleCnt="3">
        <dgm:presLayoutVars>
          <dgm:chMax/>
          <dgm:chPref val="3"/>
        </dgm:presLayoutVars>
      </dgm:prSet>
      <dgm:spPr/>
    </dgm:pt>
    <dgm:pt modelId="{B48AA2F6-C83C-FA47-9950-94D592956AA7}" type="pres">
      <dgm:prSet presAssocID="{A648230F-54F9-4147-8C67-DB0FD71A92B7}" presName="titleText2" presStyleLbl="fgAcc1" presStyleIdx="2" presStyleCnt="3" custScaleX="122456" custScaleY="65719">
        <dgm:presLayoutVars>
          <dgm:chMax val="0"/>
          <dgm:chPref val="0"/>
        </dgm:presLayoutVars>
      </dgm:prSet>
      <dgm:spPr/>
    </dgm:pt>
    <dgm:pt modelId="{86B4B80B-A34E-6E47-837A-271146973CAA}" type="pres">
      <dgm:prSet presAssocID="{A648230F-54F9-4147-8C67-DB0FD71A92B7}" presName="rootConnector" presStyleLbl="node2" presStyleIdx="0" presStyleCnt="0"/>
      <dgm:spPr/>
    </dgm:pt>
    <dgm:pt modelId="{80E604FB-E4C5-364E-9DEC-1188D491D203}" type="pres">
      <dgm:prSet presAssocID="{A648230F-54F9-4147-8C67-DB0FD71A92B7}" presName="hierChild4" presStyleCnt="0"/>
      <dgm:spPr/>
    </dgm:pt>
    <dgm:pt modelId="{E0F328BE-A1DC-BD43-9794-DEF5B3DB896E}" type="pres">
      <dgm:prSet presAssocID="{A648230F-54F9-4147-8C67-DB0FD71A92B7}" presName="hierChild5" presStyleCnt="0"/>
      <dgm:spPr/>
    </dgm:pt>
    <dgm:pt modelId="{F7CE44E7-45DE-B342-8FFB-9FC044A680FA}" type="pres">
      <dgm:prSet presAssocID="{2D475232-5E04-B84E-B9A8-FF6AA2D856B1}" presName="hierChild3" presStyleCnt="0"/>
      <dgm:spPr/>
    </dgm:pt>
  </dgm:ptLst>
  <dgm:cxnLst>
    <dgm:cxn modelId="{00C1C917-D7C8-3D4F-AEE0-A6BDF229DDB4}" type="presOf" srcId="{B9195BDA-9D4C-BA49-A175-B9240465BF81}" destId="{E4FF5BA3-1CAB-9A4F-8ECE-B0FB05EF8CC8}" srcOrd="1" destOrd="0" presId="urn:microsoft.com/office/officeart/2008/layout/NameandTitleOrganizationalChart"/>
    <dgm:cxn modelId="{02C3DA7B-20D6-C042-AD42-8C6A68D51E91}" srcId="{2D475232-5E04-B84E-B9A8-FF6AA2D856B1}" destId="{B9195BDA-9D4C-BA49-A175-B9240465BF81}" srcOrd="0" destOrd="0" parTransId="{FE0D4FB7-4998-5943-8D66-3500833EA3F5}" sibTransId="{0F22E7C3-452B-7345-891A-38451FDA0C3B}"/>
    <dgm:cxn modelId="{07142F22-5990-A24F-93AF-8BFF336F46AB}" type="presOf" srcId="{B9195BDA-9D4C-BA49-A175-B9240465BF81}" destId="{D866D152-C04A-654B-BDC5-4636651D79DB}" srcOrd="0" destOrd="0" presId="urn:microsoft.com/office/officeart/2008/layout/NameandTitleOrganizationalChart"/>
    <dgm:cxn modelId="{180BC178-25E8-EF42-AC5C-D80CEE88EA81}" type="presOf" srcId="{2D475232-5E04-B84E-B9A8-FF6AA2D856B1}" destId="{C6E2D085-8805-2746-B26D-C6E1478933D8}" srcOrd="1" destOrd="0" presId="urn:microsoft.com/office/officeart/2008/layout/NameandTitleOrganizationalChart"/>
    <dgm:cxn modelId="{591BA25A-B54B-B74D-A288-D334EBC471B1}" type="presOf" srcId="{1FF77A5A-AD21-144D-BCDA-382585C07919}" destId="{BF097AC4-6970-DC4E-B1B4-5FE629FC0F78}" srcOrd="0" destOrd="0" presId="urn:microsoft.com/office/officeart/2008/layout/NameandTitleOrganizationalChart"/>
    <dgm:cxn modelId="{A137A0D9-EFB4-EA41-A8B0-062320A001B6}" type="presOf" srcId="{67E2A4F3-B484-FB48-B957-7904ADFB81F4}" destId="{EA4E4939-A79E-9846-BBEA-5650241FFA3F}" srcOrd="0" destOrd="0" presId="urn:microsoft.com/office/officeart/2008/layout/NameandTitleOrganizationalChart"/>
    <dgm:cxn modelId="{B28F06BE-D9E1-974E-87E9-DA954E3DAEA7}" srcId="{E83F01E1-76E4-F74E-A349-9E9297514233}" destId="{2D475232-5E04-B84E-B9A8-FF6AA2D856B1}" srcOrd="0" destOrd="0" parTransId="{89BB564E-0056-3841-B32A-DA61621C698A}" sibTransId="{ACC37A0A-2CF8-104B-9966-25703BDB71D3}"/>
    <dgm:cxn modelId="{A528217B-F405-C249-8D8E-E7E6072183C0}" type="presOf" srcId="{A648230F-54F9-4147-8C67-DB0FD71A92B7}" destId="{86B4B80B-A34E-6E47-837A-271146973CAA}" srcOrd="1" destOrd="0" presId="urn:microsoft.com/office/officeart/2008/layout/NameandTitleOrganizationalChart"/>
    <dgm:cxn modelId="{85B71D38-97D7-B44A-BE1E-F24D832926A6}" type="presOf" srcId="{FB16192B-BA9F-154E-B828-75AD0C544D95}" destId="{59147F41-529C-FB42-8B2D-0AB4254D7C96}" srcOrd="0" destOrd="0" presId="urn:microsoft.com/office/officeart/2008/layout/NameandTitleOrganizationalChart"/>
    <dgm:cxn modelId="{4B9B5371-0FA8-E84F-B246-A0A68CF3D658}" type="presOf" srcId="{67ABAB9D-4312-6941-8A92-C094868A2D84}" destId="{66E9E1D4-833E-C245-ACAE-9658A132A920}" srcOrd="0" destOrd="0" presId="urn:microsoft.com/office/officeart/2008/layout/NameandTitleOrganizationalChart"/>
    <dgm:cxn modelId="{C30D0EE4-B724-D54B-A378-B1945F3400F3}" type="presOf" srcId="{A648230F-54F9-4147-8C67-DB0FD71A92B7}" destId="{BD6B68C6-6BC5-8C47-9F80-BA27FB72CF31}" srcOrd="0" destOrd="0" presId="urn:microsoft.com/office/officeart/2008/layout/NameandTitleOrganizationalChart"/>
    <dgm:cxn modelId="{D9F53448-E254-4D48-AB03-C6A65C5DBB8E}" srcId="{2D475232-5E04-B84E-B9A8-FF6AA2D856B1}" destId="{FB16192B-BA9F-154E-B828-75AD0C544D95}" srcOrd="1" destOrd="0" parTransId="{1FF77A5A-AD21-144D-BCDA-382585C07919}" sibTransId="{67ABAB9D-4312-6941-8A92-C094868A2D84}"/>
    <dgm:cxn modelId="{702DE768-8D36-4946-A989-E87D8E3C1BDC}" type="presOf" srcId="{ACC37A0A-2CF8-104B-9966-25703BDB71D3}" destId="{389C5FAE-8026-8341-BE86-010373D34E51}" srcOrd="0" destOrd="0" presId="urn:microsoft.com/office/officeart/2008/layout/NameandTitleOrganizationalChart"/>
    <dgm:cxn modelId="{50AF7A14-AEA2-2249-AC5C-B19F097F365B}" srcId="{2D475232-5E04-B84E-B9A8-FF6AA2D856B1}" destId="{A648230F-54F9-4147-8C67-DB0FD71A92B7}" srcOrd="2" destOrd="0" parTransId="{67E2A4F3-B484-FB48-B957-7904ADFB81F4}" sibTransId="{77C5D6F6-F55B-CF4D-B441-CC48E036406F}"/>
    <dgm:cxn modelId="{4600F8ED-F698-4145-8C3C-95034A5DC532}" type="presOf" srcId="{77C5D6F6-F55B-CF4D-B441-CC48E036406F}" destId="{B48AA2F6-C83C-FA47-9950-94D592956AA7}" srcOrd="0" destOrd="0" presId="urn:microsoft.com/office/officeart/2008/layout/NameandTitleOrganizationalChart"/>
    <dgm:cxn modelId="{96214D6E-45AF-EB41-AF88-E6A6A70F5F48}" type="presOf" srcId="{FE0D4FB7-4998-5943-8D66-3500833EA3F5}" destId="{98DE12A7-7349-3545-BA8B-D84AA4DE601F}" srcOrd="0" destOrd="0" presId="urn:microsoft.com/office/officeart/2008/layout/NameandTitleOrganizationalChart"/>
    <dgm:cxn modelId="{7BA07EFF-1F6B-074D-9F69-0DA3B6F8BB5E}" type="presOf" srcId="{0F22E7C3-452B-7345-891A-38451FDA0C3B}" destId="{17BA837B-C976-6240-BB37-BE837E3826E1}" srcOrd="0" destOrd="0" presId="urn:microsoft.com/office/officeart/2008/layout/NameandTitleOrganizationalChart"/>
    <dgm:cxn modelId="{EC29C5B1-EF4E-2D4E-BA6A-92EC734BD554}" type="presOf" srcId="{FB16192B-BA9F-154E-B828-75AD0C544D95}" destId="{C9847D40-8140-D64F-B96D-2EFA54FD3EE8}" srcOrd="1" destOrd="0" presId="urn:microsoft.com/office/officeart/2008/layout/NameandTitleOrganizationalChart"/>
    <dgm:cxn modelId="{A98875AC-76E4-4A43-A26D-5E480A35D7AE}" type="presOf" srcId="{2D475232-5E04-B84E-B9A8-FF6AA2D856B1}" destId="{244F0B47-0A5F-3E44-B6CA-ADD51B56D72A}" srcOrd="0" destOrd="0" presId="urn:microsoft.com/office/officeart/2008/layout/NameandTitleOrganizationalChart"/>
    <dgm:cxn modelId="{5BCA21FE-20B1-9949-BBCB-B88AB3DD0085}" type="presOf" srcId="{E83F01E1-76E4-F74E-A349-9E9297514233}" destId="{587D99E7-3851-5749-95CA-9E8A6056D732}" srcOrd="0" destOrd="0" presId="urn:microsoft.com/office/officeart/2008/layout/NameandTitleOrganizationalChart"/>
    <dgm:cxn modelId="{F0B0AF8B-4491-C14F-8434-589C588F79E1}" type="presParOf" srcId="{587D99E7-3851-5749-95CA-9E8A6056D732}" destId="{C49835CB-00EC-F644-8411-B4652A7DEE4D}" srcOrd="0" destOrd="0" presId="urn:microsoft.com/office/officeart/2008/layout/NameandTitleOrganizationalChart"/>
    <dgm:cxn modelId="{7ADCFA7B-F1B8-6547-AB6D-FECEDF4CE04E}" type="presParOf" srcId="{C49835CB-00EC-F644-8411-B4652A7DEE4D}" destId="{79F1A737-669E-1A47-AEDB-499648E9235A}" srcOrd="0" destOrd="0" presId="urn:microsoft.com/office/officeart/2008/layout/NameandTitleOrganizationalChart"/>
    <dgm:cxn modelId="{8B72EE9E-9711-9A46-B544-925CDAC8502A}" type="presParOf" srcId="{79F1A737-669E-1A47-AEDB-499648E9235A}" destId="{244F0B47-0A5F-3E44-B6CA-ADD51B56D72A}" srcOrd="0" destOrd="0" presId="urn:microsoft.com/office/officeart/2008/layout/NameandTitleOrganizationalChart"/>
    <dgm:cxn modelId="{A817F6F8-ED03-AB46-8043-66062A42B6B4}" type="presParOf" srcId="{79F1A737-669E-1A47-AEDB-499648E9235A}" destId="{389C5FAE-8026-8341-BE86-010373D34E51}" srcOrd="1" destOrd="0" presId="urn:microsoft.com/office/officeart/2008/layout/NameandTitleOrganizationalChart"/>
    <dgm:cxn modelId="{A32FDB19-1E6E-E84C-BBC0-1A8AE2639D04}" type="presParOf" srcId="{79F1A737-669E-1A47-AEDB-499648E9235A}" destId="{C6E2D085-8805-2746-B26D-C6E1478933D8}" srcOrd="2" destOrd="0" presId="urn:microsoft.com/office/officeart/2008/layout/NameandTitleOrganizationalChart"/>
    <dgm:cxn modelId="{CC71C20C-06C2-7E4E-B6C1-3B3239DF0A27}" type="presParOf" srcId="{C49835CB-00EC-F644-8411-B4652A7DEE4D}" destId="{8A39A666-534C-4B49-8FCA-398E11F6A11D}" srcOrd="1" destOrd="0" presId="urn:microsoft.com/office/officeart/2008/layout/NameandTitleOrganizationalChart"/>
    <dgm:cxn modelId="{18E693D4-6DD2-714D-A17C-800E6452A39C}" type="presParOf" srcId="{8A39A666-534C-4B49-8FCA-398E11F6A11D}" destId="{98DE12A7-7349-3545-BA8B-D84AA4DE601F}" srcOrd="0" destOrd="0" presId="urn:microsoft.com/office/officeart/2008/layout/NameandTitleOrganizationalChart"/>
    <dgm:cxn modelId="{41DBDDFF-ED00-0A47-981D-A072162BC207}" type="presParOf" srcId="{8A39A666-534C-4B49-8FCA-398E11F6A11D}" destId="{BC43A089-D617-EB43-95C2-9E0E59CDBD3B}" srcOrd="1" destOrd="0" presId="urn:microsoft.com/office/officeart/2008/layout/NameandTitleOrganizationalChart"/>
    <dgm:cxn modelId="{846BEF49-1E47-4A47-884D-9171228894BE}" type="presParOf" srcId="{BC43A089-D617-EB43-95C2-9E0E59CDBD3B}" destId="{A9541D1E-4884-984D-88ED-8AED098B38E6}" srcOrd="0" destOrd="0" presId="urn:microsoft.com/office/officeart/2008/layout/NameandTitleOrganizationalChart"/>
    <dgm:cxn modelId="{3701F3F9-0388-924C-A1D9-3917E7393232}" type="presParOf" srcId="{A9541D1E-4884-984D-88ED-8AED098B38E6}" destId="{D866D152-C04A-654B-BDC5-4636651D79DB}" srcOrd="0" destOrd="0" presId="urn:microsoft.com/office/officeart/2008/layout/NameandTitleOrganizationalChart"/>
    <dgm:cxn modelId="{B7242B03-D6C6-D54D-88C5-4FFD949D8C07}" type="presParOf" srcId="{A9541D1E-4884-984D-88ED-8AED098B38E6}" destId="{17BA837B-C976-6240-BB37-BE837E3826E1}" srcOrd="1" destOrd="0" presId="urn:microsoft.com/office/officeart/2008/layout/NameandTitleOrganizationalChart"/>
    <dgm:cxn modelId="{83075E5D-1485-104A-83B4-F5BE904BE56B}" type="presParOf" srcId="{A9541D1E-4884-984D-88ED-8AED098B38E6}" destId="{E4FF5BA3-1CAB-9A4F-8ECE-B0FB05EF8CC8}" srcOrd="2" destOrd="0" presId="urn:microsoft.com/office/officeart/2008/layout/NameandTitleOrganizationalChart"/>
    <dgm:cxn modelId="{B6A8B268-E862-A44B-A770-1C9FA4A50348}" type="presParOf" srcId="{BC43A089-D617-EB43-95C2-9E0E59CDBD3B}" destId="{D49DEC21-6816-7340-B89C-37A60EB0F7CB}" srcOrd="1" destOrd="0" presId="urn:microsoft.com/office/officeart/2008/layout/NameandTitleOrganizationalChart"/>
    <dgm:cxn modelId="{2EC1D74E-9E52-0240-B90C-CCE738A63522}" type="presParOf" srcId="{BC43A089-D617-EB43-95C2-9E0E59CDBD3B}" destId="{5ED3F5F1-99BE-A643-AD45-377E14C124B2}" srcOrd="2" destOrd="0" presId="urn:microsoft.com/office/officeart/2008/layout/NameandTitleOrganizationalChart"/>
    <dgm:cxn modelId="{3CF68118-C98B-4F4E-9CBE-0B2B68A4590D}" type="presParOf" srcId="{8A39A666-534C-4B49-8FCA-398E11F6A11D}" destId="{BF097AC4-6970-DC4E-B1B4-5FE629FC0F78}" srcOrd="2" destOrd="0" presId="urn:microsoft.com/office/officeart/2008/layout/NameandTitleOrganizationalChart"/>
    <dgm:cxn modelId="{A65EB532-1835-0F46-9670-AB80B5631DAA}" type="presParOf" srcId="{8A39A666-534C-4B49-8FCA-398E11F6A11D}" destId="{AED96DC4-7C54-E341-9767-95D5DBCD4954}" srcOrd="3" destOrd="0" presId="urn:microsoft.com/office/officeart/2008/layout/NameandTitleOrganizationalChart"/>
    <dgm:cxn modelId="{FCEBFC68-275C-B84B-9C0F-25EDA51F65FF}" type="presParOf" srcId="{AED96DC4-7C54-E341-9767-95D5DBCD4954}" destId="{FC652435-9FD1-C142-9C03-AB0365E74BE6}" srcOrd="0" destOrd="0" presId="urn:microsoft.com/office/officeart/2008/layout/NameandTitleOrganizationalChart"/>
    <dgm:cxn modelId="{B44CC532-D39E-C848-91CD-E83755F78E43}" type="presParOf" srcId="{FC652435-9FD1-C142-9C03-AB0365E74BE6}" destId="{59147F41-529C-FB42-8B2D-0AB4254D7C96}" srcOrd="0" destOrd="0" presId="urn:microsoft.com/office/officeart/2008/layout/NameandTitleOrganizationalChart"/>
    <dgm:cxn modelId="{4F38E826-6DF9-5A48-8486-114F987EA6D9}" type="presParOf" srcId="{FC652435-9FD1-C142-9C03-AB0365E74BE6}" destId="{66E9E1D4-833E-C245-ACAE-9658A132A920}" srcOrd="1" destOrd="0" presId="urn:microsoft.com/office/officeart/2008/layout/NameandTitleOrganizationalChart"/>
    <dgm:cxn modelId="{FB3012DE-07C9-F44B-9ED3-7C85F302E995}" type="presParOf" srcId="{FC652435-9FD1-C142-9C03-AB0365E74BE6}" destId="{C9847D40-8140-D64F-B96D-2EFA54FD3EE8}" srcOrd="2" destOrd="0" presId="urn:microsoft.com/office/officeart/2008/layout/NameandTitleOrganizationalChart"/>
    <dgm:cxn modelId="{B7476ECE-8C07-B545-83AA-2801AE0D9E13}" type="presParOf" srcId="{AED96DC4-7C54-E341-9767-95D5DBCD4954}" destId="{74654489-E547-A24B-BB99-BD01F3D5EDF2}" srcOrd="1" destOrd="0" presId="urn:microsoft.com/office/officeart/2008/layout/NameandTitleOrganizationalChart"/>
    <dgm:cxn modelId="{54D5D95B-C319-5B4B-A6E2-C6CA3736E96F}" type="presParOf" srcId="{AED96DC4-7C54-E341-9767-95D5DBCD4954}" destId="{83ACDAF6-C785-1E40-A605-23762716316F}" srcOrd="2" destOrd="0" presId="urn:microsoft.com/office/officeart/2008/layout/NameandTitleOrganizationalChart"/>
    <dgm:cxn modelId="{D4CB588C-B70D-6F4A-A80A-02563F0E70F1}" type="presParOf" srcId="{8A39A666-534C-4B49-8FCA-398E11F6A11D}" destId="{EA4E4939-A79E-9846-BBEA-5650241FFA3F}" srcOrd="4" destOrd="0" presId="urn:microsoft.com/office/officeart/2008/layout/NameandTitleOrganizationalChart"/>
    <dgm:cxn modelId="{85C6F8FB-53A7-CF40-85C1-E7EA6D428CAE}" type="presParOf" srcId="{8A39A666-534C-4B49-8FCA-398E11F6A11D}" destId="{2BBCB523-291A-2442-8827-AA3968B118D9}" srcOrd="5" destOrd="0" presId="urn:microsoft.com/office/officeart/2008/layout/NameandTitleOrganizationalChart"/>
    <dgm:cxn modelId="{EE864618-0CC1-9C4D-A8AF-A2A816317C2A}" type="presParOf" srcId="{2BBCB523-291A-2442-8827-AA3968B118D9}" destId="{C33B27EA-D3EE-4744-988F-33D428A87FCE}" srcOrd="0" destOrd="0" presId="urn:microsoft.com/office/officeart/2008/layout/NameandTitleOrganizationalChart"/>
    <dgm:cxn modelId="{A7DE1D2B-C7B9-2F47-86F3-5AE790252E21}" type="presParOf" srcId="{C33B27EA-D3EE-4744-988F-33D428A87FCE}" destId="{BD6B68C6-6BC5-8C47-9F80-BA27FB72CF31}" srcOrd="0" destOrd="0" presId="urn:microsoft.com/office/officeart/2008/layout/NameandTitleOrganizationalChart"/>
    <dgm:cxn modelId="{14A15ABD-261E-8341-9244-9D5AC56C4593}" type="presParOf" srcId="{C33B27EA-D3EE-4744-988F-33D428A87FCE}" destId="{B48AA2F6-C83C-FA47-9950-94D592956AA7}" srcOrd="1" destOrd="0" presId="urn:microsoft.com/office/officeart/2008/layout/NameandTitleOrganizationalChart"/>
    <dgm:cxn modelId="{7F4AACFF-FD12-F34D-8A7C-DB95461A7D95}" type="presParOf" srcId="{C33B27EA-D3EE-4744-988F-33D428A87FCE}" destId="{86B4B80B-A34E-6E47-837A-271146973CAA}" srcOrd="2" destOrd="0" presId="urn:microsoft.com/office/officeart/2008/layout/NameandTitleOrganizationalChart"/>
    <dgm:cxn modelId="{5A4053E5-E08D-2E4C-B020-A40E3B455C0C}" type="presParOf" srcId="{2BBCB523-291A-2442-8827-AA3968B118D9}" destId="{80E604FB-E4C5-364E-9DEC-1188D491D203}" srcOrd="1" destOrd="0" presId="urn:microsoft.com/office/officeart/2008/layout/NameandTitleOrganizationalChart"/>
    <dgm:cxn modelId="{A7047BFA-B12C-454A-8039-6EDF4E6E0BB3}" type="presParOf" srcId="{2BBCB523-291A-2442-8827-AA3968B118D9}" destId="{E0F328BE-A1DC-BD43-9794-DEF5B3DB896E}" srcOrd="2" destOrd="0" presId="urn:microsoft.com/office/officeart/2008/layout/NameandTitleOrganizationalChart"/>
    <dgm:cxn modelId="{E38F7238-6790-D54E-A782-CB0226387876}" type="presParOf" srcId="{C49835CB-00EC-F644-8411-B4652A7DEE4D}" destId="{F7CE44E7-45DE-B342-8FFB-9FC044A680FA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E7D4CB-44B0-A340-A251-3BC0A6366CFF}">
      <dsp:nvSpPr>
        <dsp:cNvPr id="0" name=""/>
        <dsp:cNvSpPr/>
      </dsp:nvSpPr>
      <dsp:spPr>
        <a:xfrm>
          <a:off x="3170" y="1239723"/>
          <a:ext cx="3862164" cy="1544865"/>
        </a:xfrm>
        <a:prstGeom prst="chevron">
          <a:avLst/>
        </a:prstGeom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78000">
              <a:schemeClr val="accent6">
                <a:lumMod val="7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800" kern="1200" dirty="0" smtClean="0"/>
            <a:t>Équipe</a:t>
          </a:r>
          <a:endParaRPr lang="fr-FR" sz="3800" kern="1200" dirty="0"/>
        </a:p>
      </dsp:txBody>
      <dsp:txXfrm>
        <a:off x="775603" y="1239723"/>
        <a:ext cx="2317299" cy="1544865"/>
      </dsp:txXfrm>
    </dsp:sp>
    <dsp:sp modelId="{B93A45F4-BDC2-B048-BEE4-2FF23A7C3BCB}">
      <dsp:nvSpPr>
        <dsp:cNvPr id="0" name=""/>
        <dsp:cNvSpPr/>
      </dsp:nvSpPr>
      <dsp:spPr>
        <a:xfrm>
          <a:off x="3479117" y="1239723"/>
          <a:ext cx="3862164" cy="1544865"/>
        </a:xfrm>
        <a:prstGeom prst="chevron">
          <a:avLst/>
        </a:prstGeom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78000">
              <a:schemeClr val="accent6">
                <a:lumMod val="7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800" kern="1200" dirty="0" smtClean="0"/>
            <a:t>Étapes</a:t>
          </a:r>
          <a:r>
            <a:rPr lang="fr-FR" sz="3800" kern="1200" baseline="0" dirty="0" smtClean="0"/>
            <a:t> du </a:t>
          </a:r>
          <a:r>
            <a:rPr lang="fr-FR" sz="3800" kern="1200" dirty="0" smtClean="0"/>
            <a:t>Projet</a:t>
          </a:r>
          <a:endParaRPr lang="fr-FR" sz="3800" kern="1200" dirty="0"/>
        </a:p>
      </dsp:txBody>
      <dsp:txXfrm>
        <a:off x="4251550" y="1239723"/>
        <a:ext cx="2317299" cy="1544865"/>
      </dsp:txXfrm>
    </dsp:sp>
    <dsp:sp modelId="{84EC7DFD-1D6C-E640-9C89-FA33D3C59243}">
      <dsp:nvSpPr>
        <dsp:cNvPr id="0" name=""/>
        <dsp:cNvSpPr/>
      </dsp:nvSpPr>
      <dsp:spPr>
        <a:xfrm>
          <a:off x="6955065" y="1239723"/>
          <a:ext cx="3862164" cy="1544865"/>
        </a:xfrm>
        <a:prstGeom prst="chevron">
          <a:avLst/>
        </a:prstGeom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78000">
              <a:schemeClr val="accent6">
                <a:lumMod val="7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800" kern="1200" dirty="0" smtClean="0"/>
            <a:t>Bilan</a:t>
          </a:r>
          <a:endParaRPr lang="fr-FR" sz="3800" kern="1200" dirty="0"/>
        </a:p>
      </dsp:txBody>
      <dsp:txXfrm>
        <a:off x="7727498" y="1239723"/>
        <a:ext cx="2317299" cy="15448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E4939-A79E-9846-BBEA-5650241FFA3F}">
      <dsp:nvSpPr>
        <dsp:cNvPr id="0" name=""/>
        <dsp:cNvSpPr/>
      </dsp:nvSpPr>
      <dsp:spPr>
        <a:xfrm>
          <a:off x="5278323" y="1541785"/>
          <a:ext cx="3581264" cy="7890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0371"/>
              </a:lnTo>
              <a:lnTo>
                <a:pt x="3581264" y="470371"/>
              </a:lnTo>
              <a:lnTo>
                <a:pt x="3581264" y="789009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097AC4-6970-DC4E-B1B4-5FE629FC0F78}">
      <dsp:nvSpPr>
        <dsp:cNvPr id="0" name=""/>
        <dsp:cNvSpPr/>
      </dsp:nvSpPr>
      <dsp:spPr>
        <a:xfrm>
          <a:off x="4969086" y="1541785"/>
          <a:ext cx="309237" cy="789009"/>
        </a:xfrm>
        <a:custGeom>
          <a:avLst/>
          <a:gdLst/>
          <a:ahLst/>
          <a:cxnLst/>
          <a:rect l="0" t="0" r="0" b="0"/>
          <a:pathLst>
            <a:path>
              <a:moveTo>
                <a:pt x="309237" y="0"/>
              </a:moveTo>
              <a:lnTo>
                <a:pt x="309237" y="470371"/>
              </a:lnTo>
              <a:lnTo>
                <a:pt x="0" y="470371"/>
              </a:lnTo>
              <a:lnTo>
                <a:pt x="0" y="789009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DE12A7-7349-3545-BA8B-D84AA4DE601F}">
      <dsp:nvSpPr>
        <dsp:cNvPr id="0" name=""/>
        <dsp:cNvSpPr/>
      </dsp:nvSpPr>
      <dsp:spPr>
        <a:xfrm>
          <a:off x="1430532" y="1541785"/>
          <a:ext cx="3847791" cy="789009"/>
        </a:xfrm>
        <a:custGeom>
          <a:avLst/>
          <a:gdLst/>
          <a:ahLst/>
          <a:cxnLst/>
          <a:rect l="0" t="0" r="0" b="0"/>
          <a:pathLst>
            <a:path>
              <a:moveTo>
                <a:pt x="3847791" y="0"/>
              </a:moveTo>
              <a:lnTo>
                <a:pt x="3847791" y="470371"/>
              </a:lnTo>
              <a:lnTo>
                <a:pt x="0" y="470371"/>
              </a:lnTo>
              <a:lnTo>
                <a:pt x="0" y="789009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4F0B47-0A5F-3E44-B6CA-ADD51B56D72A}">
      <dsp:nvSpPr>
        <dsp:cNvPr id="0" name=""/>
        <dsp:cNvSpPr/>
      </dsp:nvSpPr>
      <dsp:spPr>
        <a:xfrm>
          <a:off x="3959561" y="176192"/>
          <a:ext cx="2637524" cy="136559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19270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kern="1200" dirty="0" smtClean="0"/>
            <a:t>ÉLOQUENT</a:t>
          </a:r>
          <a:endParaRPr lang="fr-FR" sz="3900" kern="1200" dirty="0"/>
        </a:p>
      </dsp:txBody>
      <dsp:txXfrm>
        <a:off x="3959561" y="176192"/>
        <a:ext cx="2637524" cy="1365593"/>
      </dsp:txXfrm>
    </dsp:sp>
    <dsp:sp modelId="{389C5FAE-8026-8341-BE86-010373D34E51}">
      <dsp:nvSpPr>
        <dsp:cNvPr id="0" name=""/>
        <dsp:cNvSpPr/>
      </dsp:nvSpPr>
      <dsp:spPr>
        <a:xfrm>
          <a:off x="4487066" y="1238320"/>
          <a:ext cx="2373772" cy="45519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solidFill>
                <a:schemeClr val="tx1"/>
              </a:solidFill>
            </a:rPr>
            <a:t>Entreprise</a:t>
          </a:r>
          <a:r>
            <a:rPr lang="fr-FR" sz="2400" kern="1200" baseline="0" dirty="0" smtClean="0">
              <a:solidFill>
                <a:schemeClr val="tx1"/>
              </a:solidFill>
            </a:rPr>
            <a:t> web</a:t>
          </a:r>
          <a:endParaRPr lang="fr-FR" sz="2400" kern="1200" dirty="0">
            <a:solidFill>
              <a:schemeClr val="tx1"/>
            </a:solidFill>
          </a:endParaRPr>
        </a:p>
      </dsp:txBody>
      <dsp:txXfrm>
        <a:off x="4487066" y="1238320"/>
        <a:ext cx="2373772" cy="455197"/>
      </dsp:txXfrm>
    </dsp:sp>
    <dsp:sp modelId="{D866D152-C04A-654B-BDC5-4636651D79DB}">
      <dsp:nvSpPr>
        <dsp:cNvPr id="0" name=""/>
        <dsp:cNvSpPr/>
      </dsp:nvSpPr>
      <dsp:spPr>
        <a:xfrm>
          <a:off x="111770" y="2330794"/>
          <a:ext cx="2637524" cy="136559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19270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kern="1200" dirty="0" smtClean="0"/>
            <a:t>Quentin</a:t>
          </a:r>
          <a:endParaRPr lang="fr-FR" sz="3900" kern="1200" dirty="0"/>
        </a:p>
      </dsp:txBody>
      <dsp:txXfrm>
        <a:off x="111770" y="2330794"/>
        <a:ext cx="2637524" cy="1365593"/>
      </dsp:txXfrm>
    </dsp:sp>
    <dsp:sp modelId="{17BA837B-C976-6240-BB37-BE837E3826E1}">
      <dsp:nvSpPr>
        <dsp:cNvPr id="0" name=""/>
        <dsp:cNvSpPr/>
      </dsp:nvSpPr>
      <dsp:spPr>
        <a:xfrm>
          <a:off x="639275" y="3392923"/>
          <a:ext cx="2373772" cy="455197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15875" rIns="63500" bIns="15875" numCol="1" spcCol="1270" anchor="ctr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>
              <a:solidFill>
                <a:schemeClr val="tx1"/>
              </a:solidFill>
            </a:rPr>
            <a:t>Chef de</a:t>
          </a:r>
          <a:r>
            <a:rPr lang="fr-FR" sz="2500" kern="1200" baseline="0" dirty="0" smtClean="0">
              <a:solidFill>
                <a:schemeClr val="tx1"/>
              </a:solidFill>
            </a:rPr>
            <a:t> Projet</a:t>
          </a:r>
          <a:endParaRPr lang="fr-FR" sz="2500" kern="1200" dirty="0">
            <a:solidFill>
              <a:schemeClr val="tx1"/>
            </a:solidFill>
          </a:endParaRPr>
        </a:p>
      </dsp:txBody>
      <dsp:txXfrm>
        <a:off x="639275" y="3392923"/>
        <a:ext cx="2373772" cy="455197"/>
      </dsp:txXfrm>
    </dsp:sp>
    <dsp:sp modelId="{59147F41-529C-FB42-8B2D-0AB4254D7C96}">
      <dsp:nvSpPr>
        <dsp:cNvPr id="0" name=""/>
        <dsp:cNvSpPr/>
      </dsp:nvSpPr>
      <dsp:spPr>
        <a:xfrm>
          <a:off x="3650324" y="2330794"/>
          <a:ext cx="2637524" cy="1365593"/>
        </a:xfrm>
        <a:prstGeom prst="rect">
          <a:avLst/>
        </a:prstGeom>
        <a:gradFill rotWithShape="0">
          <a:gsLst>
            <a:gs pos="0">
              <a:schemeClr val="accent4">
                <a:hueOff val="2399127"/>
                <a:satOff val="-220"/>
                <a:lumOff val="68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2399127"/>
                <a:satOff val="-220"/>
                <a:lumOff val="68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19270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kern="1200" dirty="0" smtClean="0"/>
            <a:t>Jean-Baptiste</a:t>
          </a:r>
          <a:endParaRPr lang="fr-FR" sz="3900" kern="1200" dirty="0"/>
        </a:p>
      </dsp:txBody>
      <dsp:txXfrm>
        <a:off x="3650324" y="2330794"/>
        <a:ext cx="2637524" cy="1365593"/>
      </dsp:txXfrm>
    </dsp:sp>
    <dsp:sp modelId="{66E9E1D4-833E-C245-ACAE-9658A132A920}">
      <dsp:nvSpPr>
        <dsp:cNvPr id="0" name=""/>
        <dsp:cNvSpPr/>
      </dsp:nvSpPr>
      <dsp:spPr>
        <a:xfrm>
          <a:off x="3825881" y="3420180"/>
          <a:ext cx="3077666" cy="40068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2399127"/>
              <a:satOff val="-220"/>
              <a:lumOff val="68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>
              <a:solidFill>
                <a:schemeClr val="tx1"/>
              </a:solidFill>
            </a:rPr>
            <a:t>Responsable Base de Données</a:t>
          </a:r>
          <a:endParaRPr lang="fr-FR" sz="1500" kern="1200" dirty="0">
            <a:solidFill>
              <a:schemeClr val="tx1"/>
            </a:solidFill>
          </a:endParaRPr>
        </a:p>
      </dsp:txBody>
      <dsp:txXfrm>
        <a:off x="3825881" y="3420180"/>
        <a:ext cx="3077666" cy="400683"/>
      </dsp:txXfrm>
    </dsp:sp>
    <dsp:sp modelId="{BD6B68C6-6BC5-8C47-9F80-BA27FB72CF31}">
      <dsp:nvSpPr>
        <dsp:cNvPr id="0" name=""/>
        <dsp:cNvSpPr/>
      </dsp:nvSpPr>
      <dsp:spPr>
        <a:xfrm>
          <a:off x="7540825" y="2330794"/>
          <a:ext cx="2637524" cy="1365593"/>
        </a:xfrm>
        <a:prstGeom prst="rect">
          <a:avLst/>
        </a:prstGeom>
        <a:gradFill rotWithShape="0">
          <a:gsLst>
            <a:gs pos="0">
              <a:schemeClr val="accent4">
                <a:hueOff val="4798253"/>
                <a:satOff val="-440"/>
                <a:lumOff val="1373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4798253"/>
                <a:satOff val="-440"/>
                <a:lumOff val="1373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19270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kern="1200" dirty="0" smtClean="0"/>
            <a:t>Mickaël</a:t>
          </a:r>
          <a:endParaRPr lang="fr-FR" sz="3900" kern="1200" dirty="0"/>
        </a:p>
      </dsp:txBody>
      <dsp:txXfrm>
        <a:off x="7540825" y="2330794"/>
        <a:ext cx="2637524" cy="1365593"/>
      </dsp:txXfrm>
    </dsp:sp>
    <dsp:sp modelId="{B48AA2F6-C83C-FA47-9950-94D592956AA7}">
      <dsp:nvSpPr>
        <dsp:cNvPr id="0" name=""/>
        <dsp:cNvSpPr/>
      </dsp:nvSpPr>
      <dsp:spPr>
        <a:xfrm>
          <a:off x="7801803" y="3470946"/>
          <a:ext cx="2906826" cy="29915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4798253"/>
              <a:satOff val="-440"/>
              <a:lumOff val="13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solidFill>
                <a:schemeClr val="tx1"/>
              </a:solidFill>
            </a:rPr>
            <a:t>Responsable Architecture &amp; Ergonomie</a:t>
          </a:r>
          <a:endParaRPr lang="fr-FR" sz="1100" kern="1200" dirty="0">
            <a:solidFill>
              <a:schemeClr val="tx1"/>
            </a:solidFill>
          </a:endParaRPr>
        </a:p>
      </dsp:txBody>
      <dsp:txXfrm>
        <a:off x="7801803" y="3470946"/>
        <a:ext cx="2906826" cy="2991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CC80C-F6A3-DF4A-8474-CB7DC0265B68}" type="datetimeFigureOut">
              <a:rPr lang="fr-FR" smtClean="0"/>
              <a:t>17/06/2016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4D405-D99A-1B47-BFEB-5E484EFD2B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145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Quentin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4D405-D99A-1B47-BFEB-5E484EFD2BA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667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JB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4D405-D99A-1B47-BFEB-5E484EFD2BA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644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JB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4D405-D99A-1B47-BFEB-5E484EFD2BA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8457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4D405-D99A-1B47-BFEB-5E484EFD2BA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116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Quentin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4D405-D99A-1B47-BFEB-5E484EFD2BA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77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Quentin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4D405-D99A-1B47-BFEB-5E484EFD2BA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175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Quentin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4D405-D99A-1B47-BFEB-5E484EFD2BA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2021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JB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4D405-D99A-1B47-BFEB-5E484EFD2BA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913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Mickael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4D405-D99A-1B47-BFEB-5E484EFD2BA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191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Mickael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4D405-D99A-1B47-BFEB-5E484EFD2BA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197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Mickael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4D405-D99A-1B47-BFEB-5E484EFD2BA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3877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Quentin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4D405-D99A-1B47-BFEB-5E484EFD2BA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662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10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4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92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4715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63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3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788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04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30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2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28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46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317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73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71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2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42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2.59/mediastore/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PROJET </a:t>
            </a:r>
            <a:r>
              <a:rPr lang="fr-FR" dirty="0" err="1" smtClean="0"/>
              <a:t>MEDI@store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Projet e-commerce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930063" y="179970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ELOQUENT TEAM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5896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4758" y="547804"/>
            <a:ext cx="9083840" cy="1293028"/>
          </a:xfrm>
        </p:spPr>
        <p:txBody>
          <a:bodyPr>
            <a:normAutofit/>
          </a:bodyPr>
          <a:lstStyle/>
          <a:p>
            <a:r>
              <a:rPr lang="fr-FR" sz="3600" b="1" dirty="0" smtClean="0"/>
              <a:t>Modèle conceptuel de données</a:t>
            </a:r>
            <a:endParaRPr lang="fr-FR" sz="3600" b="1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586849"/>
            <a:ext cx="6400798" cy="5271151"/>
          </a:xfrm>
        </p:spPr>
      </p:pic>
    </p:spTree>
    <p:extLst>
      <p:ext uri="{BB962C8B-B14F-4D97-AF65-F5344CB8AC3E}">
        <p14:creationId xmlns:p14="http://schemas.microsoft.com/office/powerpoint/2010/main" val="205008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98234" y="489390"/>
            <a:ext cx="7644587" cy="1074366"/>
          </a:xfrm>
        </p:spPr>
        <p:txBody>
          <a:bodyPr>
            <a:normAutofit/>
          </a:bodyPr>
          <a:lstStyle/>
          <a:p>
            <a:r>
              <a:rPr lang="fr-FR" sz="3600" b="1" dirty="0" smtClean="0"/>
              <a:t>Modèle physique de données</a:t>
            </a:r>
            <a:endParaRPr lang="fr-FR" sz="3600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769" y="1360838"/>
            <a:ext cx="6096000" cy="5497162"/>
          </a:xfrm>
        </p:spPr>
      </p:pic>
    </p:spTree>
    <p:extLst>
      <p:ext uri="{BB962C8B-B14F-4D97-AF65-F5344CB8AC3E}">
        <p14:creationId xmlns:p14="http://schemas.microsoft.com/office/powerpoint/2010/main" val="301026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40831" y="263001"/>
            <a:ext cx="8029074" cy="895985"/>
          </a:xfrm>
        </p:spPr>
        <p:txBody>
          <a:bodyPr/>
          <a:lstStyle/>
          <a:p>
            <a:r>
              <a:rPr lang="fr-FR" dirty="0" smtClean="0"/>
              <a:t>Démo</a:t>
            </a:r>
            <a:endParaRPr lang="fr-FR" dirty="0"/>
          </a:p>
        </p:txBody>
      </p:sp>
      <p:pic>
        <p:nvPicPr>
          <p:cNvPr id="4" name="Espace réservé du contenu 3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505" y="1158986"/>
            <a:ext cx="6753726" cy="5482714"/>
          </a:xfrm>
        </p:spPr>
      </p:pic>
    </p:spTree>
    <p:extLst>
      <p:ext uri="{BB962C8B-B14F-4D97-AF65-F5344CB8AC3E}">
        <p14:creationId xmlns:p14="http://schemas.microsoft.com/office/powerpoint/2010/main" val="1970134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1663" y="2913593"/>
            <a:ext cx="4475747" cy="1514027"/>
          </a:xfrm>
        </p:spPr>
        <p:txBody>
          <a:bodyPr>
            <a:noAutofit/>
          </a:bodyPr>
          <a:lstStyle/>
          <a:p>
            <a:pPr algn="ctr"/>
            <a:r>
              <a:rPr lang="fr-FR" sz="11500" dirty="0" smtClean="0"/>
              <a:t>BILAN</a:t>
            </a:r>
            <a:endParaRPr lang="fr-FR" sz="8800" dirty="0"/>
          </a:p>
        </p:txBody>
      </p:sp>
    </p:spTree>
    <p:extLst>
      <p:ext uri="{BB962C8B-B14F-4D97-AF65-F5344CB8AC3E}">
        <p14:creationId xmlns:p14="http://schemas.microsoft.com/office/powerpoint/2010/main" val="326428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rial Rounded MT Bold" charset="0"/>
                <a:ea typeface="Arial Rounded MT Bold" charset="0"/>
                <a:cs typeface="Arial Rounded MT Bold" charset="0"/>
              </a:rPr>
              <a:t>Sommaire</a:t>
            </a:r>
            <a:endParaRPr lang="fr-FR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8279534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2266922" y="2305879"/>
            <a:ext cx="6286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i="1" dirty="0" smtClean="0">
                <a:solidFill>
                  <a:srgbClr val="7ABAEB"/>
                </a:solidFill>
              </a:rPr>
              <a:t>1</a:t>
            </a:r>
            <a:endParaRPr lang="fr-FR" sz="6600" b="1" i="1" dirty="0">
              <a:solidFill>
                <a:srgbClr val="7ABAEB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781661" y="2305879"/>
            <a:ext cx="6286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i="1" dirty="0">
                <a:solidFill>
                  <a:srgbClr val="7ABAEB"/>
                </a:solidFill>
              </a:rPr>
              <a:t>2</a:t>
            </a:r>
            <a:endParaRPr lang="fr-FR" sz="6600" b="1" i="1" dirty="0">
              <a:solidFill>
                <a:srgbClr val="7ABAEB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982061" y="2305879"/>
            <a:ext cx="6286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i="1" dirty="0">
                <a:solidFill>
                  <a:srgbClr val="7ABAEB"/>
                </a:solidFill>
              </a:rPr>
              <a:t>3</a:t>
            </a:r>
            <a:endParaRPr lang="fr-FR" sz="6600" b="1" i="1" dirty="0">
              <a:solidFill>
                <a:srgbClr val="7ABA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29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rial Rounded MT Bold" charset="0"/>
                <a:ea typeface="Arial Rounded MT Bold" charset="0"/>
                <a:cs typeface="Arial Rounded MT Bold" charset="0"/>
              </a:rPr>
              <a:t>Équipe</a:t>
            </a:r>
            <a:endParaRPr lang="fr-FR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1623958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2622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rial Rounded MT Bold" charset="0"/>
                <a:ea typeface="Arial Rounded MT Bold" charset="0"/>
                <a:cs typeface="Arial Rounded MT Bold" charset="0"/>
              </a:rPr>
              <a:t>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 smtClean="0"/>
              <a:t>La demande :</a:t>
            </a:r>
          </a:p>
          <a:p>
            <a:r>
              <a:rPr lang="fr-FR" dirty="0" smtClean="0"/>
              <a:t>Site E-Commerce de CD et DVD </a:t>
            </a:r>
          </a:p>
          <a:p>
            <a:r>
              <a:rPr lang="fr-FR" dirty="0" smtClean="0"/>
              <a:t>Backoffice (intranet)</a:t>
            </a:r>
          </a:p>
          <a:p>
            <a:r>
              <a:rPr lang="fr-FR" dirty="0" smtClean="0"/>
              <a:t>Gestion des produits, stocks, commandes</a:t>
            </a:r>
          </a:p>
          <a:p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Bonus :</a:t>
            </a:r>
          </a:p>
          <a:p>
            <a:r>
              <a:rPr lang="fr-FR" dirty="0" smtClean="0"/>
              <a:t>Responsive design</a:t>
            </a:r>
          </a:p>
          <a:p>
            <a:r>
              <a:rPr lang="fr-FR" dirty="0" smtClean="0"/>
              <a:t>Gestion des magasins/fournisseurs</a:t>
            </a:r>
          </a:p>
          <a:p>
            <a:r>
              <a:rPr lang="fr-FR" dirty="0" smtClean="0"/>
              <a:t>Gestion des utilisateurs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644733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Planning </a:t>
            </a:r>
            <a:r>
              <a:rPr lang="fr-FR" b="1" dirty="0" err="1" smtClean="0"/>
              <a:t>previsionnel</a:t>
            </a:r>
            <a:endParaRPr lang="fr-FR" b="1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" y="2276057"/>
            <a:ext cx="12223224" cy="3908174"/>
          </a:xfrm>
        </p:spPr>
      </p:pic>
    </p:spTree>
    <p:extLst>
      <p:ext uri="{BB962C8B-B14F-4D97-AF65-F5344CB8AC3E}">
        <p14:creationId xmlns:p14="http://schemas.microsoft.com/office/powerpoint/2010/main" val="1940343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rial Rounded MT Bold" charset="0"/>
                <a:ea typeface="Arial Rounded MT Bold" charset="0"/>
                <a:cs typeface="Arial Rounded MT Bold" charset="0"/>
              </a:rPr>
              <a:t>CHOIX des technologies</a:t>
            </a:r>
            <a:endParaRPr lang="fr-FR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3294" y="2758151"/>
            <a:ext cx="10820400" cy="3787028"/>
          </a:xfrm>
        </p:spPr>
        <p:txBody>
          <a:bodyPr>
            <a:normAutofit/>
          </a:bodyPr>
          <a:lstStyle/>
          <a:p>
            <a:r>
              <a:rPr lang="fr-FR" sz="2400" dirty="0" smtClean="0"/>
              <a:t>PHP (Orienté Objet &amp; MVC)</a:t>
            </a:r>
            <a:br>
              <a:rPr lang="fr-FR" sz="2400" dirty="0" smtClean="0"/>
            </a:br>
            <a:endParaRPr lang="fr-FR" sz="2400" dirty="0"/>
          </a:p>
          <a:p>
            <a:r>
              <a:rPr lang="fr-FR" sz="2400" dirty="0" smtClean="0"/>
              <a:t>Eloquent</a:t>
            </a:r>
            <a:br>
              <a:rPr lang="fr-FR" sz="2400" dirty="0" smtClean="0"/>
            </a:br>
            <a:endParaRPr lang="fr-FR" sz="2400" dirty="0" smtClean="0"/>
          </a:p>
          <a:p>
            <a:r>
              <a:rPr lang="fr-FR" sz="2400" dirty="0" err="1" smtClean="0"/>
              <a:t>Semantic</a:t>
            </a:r>
            <a:r>
              <a:rPr lang="fr-FR" sz="2400" dirty="0" smtClean="0"/>
              <a:t>-UI</a:t>
            </a:r>
            <a:br>
              <a:rPr lang="fr-FR" sz="2400" dirty="0" smtClean="0"/>
            </a:br>
            <a:endParaRPr lang="fr-FR" sz="2400" dirty="0" smtClean="0"/>
          </a:p>
          <a:p>
            <a:r>
              <a:rPr lang="fr-FR" sz="2400" dirty="0" smtClean="0"/>
              <a:t>jQuery</a:t>
            </a:r>
            <a:br>
              <a:rPr lang="fr-FR" sz="2400" dirty="0" smtClean="0"/>
            </a:br>
            <a:endParaRPr lang="fr-FR" sz="2400" dirty="0" smtClean="0"/>
          </a:p>
          <a:p>
            <a:r>
              <a:rPr lang="fr-FR" sz="2400" dirty="0" err="1" smtClean="0"/>
              <a:t>MySql</a:t>
            </a:r>
            <a:endParaRPr lang="fr-FR" sz="2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94" y="2534700"/>
            <a:ext cx="1327150" cy="13271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377" y="3862123"/>
            <a:ext cx="917609" cy="9176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678" y="3941027"/>
            <a:ext cx="3088105" cy="75349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64" y="4835638"/>
            <a:ext cx="2801513" cy="144890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83" y="2504399"/>
            <a:ext cx="1077762" cy="127894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267" y="2606979"/>
            <a:ext cx="1515804" cy="103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7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Modèle vue </a:t>
            </a:r>
            <a:r>
              <a:rPr lang="fr-FR" b="1" dirty="0" err="1" smtClean="0"/>
              <a:t>controller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Organisation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Robustesse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Evolutif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989956" y="2251633"/>
            <a:ext cx="1990616" cy="3958198"/>
          </a:xfrm>
          <a:prstGeom prst="round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8000">
                <a:schemeClr val="accent6">
                  <a:lumMod val="75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Browser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6501571" y="2290995"/>
            <a:ext cx="4976538" cy="3845108"/>
          </a:xfrm>
          <a:prstGeom prst="round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8000">
                <a:schemeClr val="accent6">
                  <a:lumMod val="75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r"/>
            <a:r>
              <a:rPr lang="fr-FR" dirty="0" smtClean="0"/>
              <a:t>SERVER</a:t>
            </a:r>
          </a:p>
        </p:txBody>
      </p:sp>
      <p:sp>
        <p:nvSpPr>
          <p:cNvPr id="6" name="Ellipse 5"/>
          <p:cNvSpPr/>
          <p:nvPr/>
        </p:nvSpPr>
        <p:spPr>
          <a:xfrm>
            <a:off x="6923070" y="2753198"/>
            <a:ext cx="2289208" cy="1244006"/>
          </a:xfrm>
          <a:prstGeom prst="ellipse">
            <a:avLst/>
          </a:prstGeom>
          <a:gradFill>
            <a:gsLst>
              <a:gs pos="0">
                <a:schemeClr val="accent1">
                  <a:tint val="96000"/>
                  <a:satMod val="100000"/>
                  <a:lumMod val="104000"/>
                </a:schemeClr>
              </a:gs>
              <a:gs pos="78000">
                <a:schemeClr val="accent1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Controller</a:t>
            </a:r>
            <a:endParaRPr lang="fr-FR" dirty="0"/>
          </a:p>
        </p:txBody>
      </p:sp>
      <p:sp>
        <p:nvSpPr>
          <p:cNvPr id="7" name="Carré corné 6"/>
          <p:cNvSpPr/>
          <p:nvPr/>
        </p:nvSpPr>
        <p:spPr>
          <a:xfrm>
            <a:off x="7220127" y="4363107"/>
            <a:ext cx="1650366" cy="1244006"/>
          </a:xfrm>
          <a:prstGeom prst="foldedCorner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78000">
                <a:srgbClr val="92D050"/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View</a:t>
            </a:r>
            <a:endParaRPr lang="fr-FR" dirty="0"/>
          </a:p>
        </p:txBody>
      </p:sp>
      <p:sp>
        <p:nvSpPr>
          <p:cNvPr id="8" name="Cylindre 7"/>
          <p:cNvSpPr/>
          <p:nvPr/>
        </p:nvSpPr>
        <p:spPr>
          <a:xfrm>
            <a:off x="9444187" y="3664794"/>
            <a:ext cx="1592492" cy="848186"/>
          </a:xfrm>
          <a:prstGeom prst="can">
            <a:avLst/>
          </a:prstGeom>
          <a:gradFill>
            <a:gsLst>
              <a:gs pos="0">
                <a:srgbClr val="9C4DA3"/>
              </a:gs>
              <a:gs pos="52000">
                <a:srgbClr val="9B44DC"/>
              </a:gs>
              <a:gs pos="100000">
                <a:srgbClr val="8539BE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Model</a:t>
            </a:r>
            <a:endParaRPr lang="fr-FR" dirty="0"/>
          </a:p>
        </p:txBody>
      </p:sp>
      <p:sp>
        <p:nvSpPr>
          <p:cNvPr id="9" name="Flèche droite 15"/>
          <p:cNvSpPr/>
          <p:nvPr/>
        </p:nvSpPr>
        <p:spPr>
          <a:xfrm>
            <a:off x="5225678" y="3397449"/>
            <a:ext cx="2106204" cy="204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gauche 16"/>
          <p:cNvSpPr/>
          <p:nvPr/>
        </p:nvSpPr>
        <p:spPr>
          <a:xfrm>
            <a:off x="5168633" y="4848378"/>
            <a:ext cx="2425624" cy="203552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e bas 10"/>
          <p:cNvSpPr/>
          <p:nvPr/>
        </p:nvSpPr>
        <p:spPr>
          <a:xfrm>
            <a:off x="8028235" y="3939055"/>
            <a:ext cx="165354" cy="47242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Double flèche horizontale 11"/>
          <p:cNvSpPr/>
          <p:nvPr/>
        </p:nvSpPr>
        <p:spPr>
          <a:xfrm rot="1850737">
            <a:off x="9019328" y="3700666"/>
            <a:ext cx="507906" cy="190372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9"/>
          <p:cNvSpPr/>
          <p:nvPr/>
        </p:nvSpPr>
        <p:spPr>
          <a:xfrm rot="20017144">
            <a:off x="8789342" y="4379799"/>
            <a:ext cx="758884" cy="18673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902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95600" y="553453"/>
            <a:ext cx="8610600" cy="1130966"/>
          </a:xfrm>
        </p:spPr>
        <p:txBody>
          <a:bodyPr/>
          <a:lstStyle/>
          <a:p>
            <a:r>
              <a:rPr lang="fr-FR" dirty="0" smtClean="0">
                <a:latin typeface="Arial Rounded MT Bold" charset="0"/>
                <a:ea typeface="Arial Rounded MT Bold" charset="0"/>
                <a:cs typeface="Arial Rounded MT Bold" charset="0"/>
              </a:rPr>
              <a:t>Base de </a:t>
            </a:r>
            <a:r>
              <a:rPr lang="fr-FR" dirty="0" err="1" smtClean="0">
                <a:latin typeface="Arial Rounded MT Bold" charset="0"/>
                <a:ea typeface="Arial Rounded MT Bold" charset="0"/>
                <a:cs typeface="Arial Rounded MT Bold" charset="0"/>
              </a:rPr>
              <a:t>donnÉe</a:t>
            </a:r>
            <a:endParaRPr lang="fr-FR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58" y="1684419"/>
            <a:ext cx="10050374" cy="5144902"/>
          </a:xfrm>
        </p:spPr>
      </p:pic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077576"/>
              </p:ext>
            </p:extLst>
          </p:nvPr>
        </p:nvGraphicFramePr>
        <p:xfrm>
          <a:off x="0" y="4403557"/>
          <a:ext cx="2117558" cy="2454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558"/>
              </a:tblGrid>
              <a:tr h="426145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SQL Server</a:t>
                      </a:r>
                      <a:endParaRPr lang="fr-FR" dirty="0"/>
                    </a:p>
                  </a:txBody>
                  <a:tcPr/>
                </a:tc>
              </a:tr>
              <a:tr h="1014149">
                <a:tc>
                  <a:txBody>
                    <a:bodyPr/>
                    <a:lstStyle/>
                    <a:p>
                      <a:r>
                        <a:rPr lang="fr-FR" dirty="0" smtClean="0"/>
                        <a:t>+</a:t>
                      </a:r>
                      <a:r>
                        <a:rPr lang="fr-FR" baseline="0" dirty="0" smtClean="0"/>
                        <a:t> Support</a:t>
                      </a:r>
                    </a:p>
                    <a:p>
                      <a:endParaRPr lang="fr-FR" dirty="0"/>
                    </a:p>
                  </a:txBody>
                  <a:tcPr/>
                </a:tc>
              </a:tr>
              <a:tr h="1014149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dirty="0" smtClean="0"/>
                        <a:t>- Propriétaire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fr-FR" dirty="0" smtClean="0"/>
                        <a:t>- Payant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932472"/>
              </p:ext>
            </p:extLst>
          </p:nvPr>
        </p:nvGraphicFramePr>
        <p:xfrm>
          <a:off x="0" y="1684419"/>
          <a:ext cx="2117558" cy="271913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17558"/>
              </a:tblGrid>
              <a:tr h="591798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MySql</a:t>
                      </a:r>
                      <a:endParaRPr lang="fr-FR" dirty="0"/>
                    </a:p>
                  </a:txBody>
                  <a:tcPr/>
                </a:tc>
              </a:tr>
              <a:tr h="1076295">
                <a:tc>
                  <a:txBody>
                    <a:bodyPr/>
                    <a:lstStyle/>
                    <a:p>
                      <a:r>
                        <a:rPr lang="fr-FR" dirty="0" smtClean="0"/>
                        <a:t>+ Gratuit</a:t>
                      </a:r>
                    </a:p>
                    <a:p>
                      <a:r>
                        <a:rPr lang="fr-FR" dirty="0" smtClean="0"/>
                        <a:t>+ Populaire</a:t>
                      </a:r>
                    </a:p>
                    <a:p>
                      <a:r>
                        <a:rPr lang="fr-FR" dirty="0" smtClean="0"/>
                        <a:t>+ </a:t>
                      </a:r>
                      <a:r>
                        <a:rPr lang="fr-FR" sz="1600" dirty="0" smtClean="0"/>
                        <a:t>Multiplateforme</a:t>
                      </a:r>
                      <a:endParaRPr lang="fr-FR" dirty="0"/>
                    </a:p>
                  </a:txBody>
                  <a:tcPr/>
                </a:tc>
              </a:tr>
              <a:tr h="1051046">
                <a:tc>
                  <a:txBody>
                    <a:bodyPr/>
                    <a:lstStyle/>
                    <a:p>
                      <a:r>
                        <a:rPr lang="fr-FR" dirty="0" smtClean="0"/>
                        <a:t>- Support</a:t>
                      </a:r>
                    </a:p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6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95600" y="553453"/>
            <a:ext cx="8871284" cy="1130966"/>
          </a:xfrm>
        </p:spPr>
        <p:txBody>
          <a:bodyPr/>
          <a:lstStyle/>
          <a:p>
            <a:r>
              <a:rPr lang="fr-FR" dirty="0" smtClean="0">
                <a:latin typeface="Arial Rounded MT Bold" charset="0"/>
                <a:ea typeface="Arial Rounded MT Bold" charset="0"/>
                <a:cs typeface="Arial Rounded MT Bold" charset="0"/>
              </a:rPr>
              <a:t>Pourquoi </a:t>
            </a:r>
            <a:r>
              <a:rPr lang="fr-FR" dirty="0" err="1" smtClean="0">
                <a:latin typeface="Arial Rounded MT Bold" charset="0"/>
                <a:ea typeface="Arial Rounded MT Bold" charset="0"/>
                <a:cs typeface="Arial Rounded MT Bold" charset="0"/>
              </a:rPr>
              <a:t>php</a:t>
            </a:r>
            <a:r>
              <a:rPr lang="fr-FR" dirty="0" smtClean="0">
                <a:latin typeface="Arial Rounded MT Bold" charset="0"/>
                <a:ea typeface="Arial Rounded MT Bold" charset="0"/>
                <a:cs typeface="Arial Rounded MT Bold" charset="0"/>
              </a:rPr>
              <a:t> ?</a:t>
            </a:r>
            <a:endParaRPr lang="fr-FR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58" y="1684421"/>
            <a:ext cx="10074442" cy="5173652"/>
          </a:xfrm>
        </p:spPr>
      </p:pic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988241"/>
              </p:ext>
            </p:extLst>
          </p:nvPr>
        </p:nvGraphicFramePr>
        <p:xfrm>
          <a:off x="0" y="4320208"/>
          <a:ext cx="2117558" cy="253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558"/>
              </a:tblGrid>
              <a:tr h="440616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.NET</a:t>
                      </a:r>
                      <a:endParaRPr lang="fr-FR" dirty="0"/>
                    </a:p>
                  </a:txBody>
                  <a:tcPr/>
                </a:tc>
              </a:tr>
              <a:tr h="1048588">
                <a:tc>
                  <a:txBody>
                    <a:bodyPr/>
                    <a:lstStyle/>
                    <a:p>
                      <a:r>
                        <a:rPr lang="fr-FR" dirty="0" smtClean="0"/>
                        <a:t>+ Langage</a:t>
                      </a:r>
                      <a:r>
                        <a:rPr lang="fr-FR" baseline="0" dirty="0" smtClean="0"/>
                        <a:t> typé</a:t>
                      </a:r>
                      <a:endParaRPr lang="fr-FR" dirty="0" smtClean="0"/>
                    </a:p>
                    <a:p>
                      <a:r>
                        <a:rPr lang="fr-FR" dirty="0" smtClean="0"/>
                        <a:t>+</a:t>
                      </a:r>
                      <a:r>
                        <a:rPr lang="fr-FR" baseline="0" dirty="0" smtClean="0"/>
                        <a:t> Performance</a:t>
                      </a:r>
                      <a:endParaRPr lang="fr-FR" dirty="0"/>
                    </a:p>
                  </a:txBody>
                  <a:tcPr/>
                </a:tc>
              </a:tr>
              <a:tr h="1048588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dirty="0" smtClean="0"/>
                        <a:t>- Payant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fr-FR" dirty="0" smtClean="0"/>
                        <a:t>- Propriétaire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fr-FR" sz="1600" dirty="0" smtClean="0"/>
                        <a:t>- Moins</a:t>
                      </a:r>
                      <a:r>
                        <a:rPr lang="fr-FR" sz="1600" baseline="0" dirty="0" smtClean="0"/>
                        <a:t> répandu</a:t>
                      </a:r>
                      <a:endParaRPr lang="fr-FR" sz="16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173936"/>
              </p:ext>
            </p:extLst>
          </p:nvPr>
        </p:nvGraphicFramePr>
        <p:xfrm>
          <a:off x="0" y="1684420"/>
          <a:ext cx="2117558" cy="263571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17558"/>
              </a:tblGrid>
              <a:tr h="505336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PHP</a:t>
                      </a:r>
                      <a:endParaRPr lang="fr-FR" dirty="0"/>
                    </a:p>
                  </a:txBody>
                  <a:tcPr/>
                </a:tc>
              </a:tr>
              <a:tr h="1232892">
                <a:tc>
                  <a:txBody>
                    <a:bodyPr/>
                    <a:lstStyle/>
                    <a:p>
                      <a:r>
                        <a:rPr lang="fr-FR" dirty="0" smtClean="0"/>
                        <a:t>+ Open Source</a:t>
                      </a:r>
                      <a:br>
                        <a:rPr lang="fr-FR" dirty="0" smtClean="0"/>
                      </a:br>
                      <a:r>
                        <a:rPr lang="fr-FR" dirty="0" smtClean="0"/>
                        <a:t>+</a:t>
                      </a:r>
                      <a:r>
                        <a:rPr lang="fr-FR" baseline="0" dirty="0" smtClean="0"/>
                        <a:t> Gratuit</a:t>
                      </a:r>
                    </a:p>
                    <a:p>
                      <a:r>
                        <a:rPr lang="fr-FR" baseline="0" dirty="0" smtClean="0"/>
                        <a:t>+ Communauté</a:t>
                      </a:r>
                    </a:p>
                    <a:p>
                      <a:r>
                        <a:rPr lang="fr-FR" baseline="0" dirty="0" smtClean="0"/>
                        <a:t>+ </a:t>
                      </a:r>
                      <a:r>
                        <a:rPr lang="fr-FR" sz="1600" baseline="0" dirty="0" smtClean="0"/>
                        <a:t>Multiplateforme</a:t>
                      </a:r>
                      <a:endParaRPr lang="fr-FR" dirty="0"/>
                    </a:p>
                  </a:txBody>
                  <a:tcPr/>
                </a:tc>
              </a:tr>
              <a:tr h="897488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baseline="0" dirty="0" smtClean="0"/>
                        <a:t>- Non typé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303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5752</TotalTime>
  <Words>164</Words>
  <Application>Microsoft Macintosh PowerPoint</Application>
  <PresentationFormat>Grand écran</PresentationFormat>
  <Paragraphs>100</Paragraphs>
  <Slides>13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 Rounded MT Bold</vt:lpstr>
      <vt:lpstr>Calibri</vt:lpstr>
      <vt:lpstr>Century Gothic</vt:lpstr>
      <vt:lpstr>Arial</vt:lpstr>
      <vt:lpstr>Traînée de condensation</vt:lpstr>
      <vt:lpstr>PROJET MEDI@store</vt:lpstr>
      <vt:lpstr>Sommaire</vt:lpstr>
      <vt:lpstr>Équipe</vt:lpstr>
      <vt:lpstr>CAHIER des charges</vt:lpstr>
      <vt:lpstr>Planning previsionnel</vt:lpstr>
      <vt:lpstr>CHOIX des technologies</vt:lpstr>
      <vt:lpstr>Modèle vue controller</vt:lpstr>
      <vt:lpstr>Base de donnÉe</vt:lpstr>
      <vt:lpstr>Pourquoi php ?</vt:lpstr>
      <vt:lpstr>Modèle conceptuel de données</vt:lpstr>
      <vt:lpstr>Modèle physique de données</vt:lpstr>
      <vt:lpstr>Démo</vt:lpstr>
      <vt:lpstr>BILAN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store</dc:title>
  <dc:creator>Quentin .</dc:creator>
  <cp:lastModifiedBy>Quentin .</cp:lastModifiedBy>
  <cp:revision>113</cp:revision>
  <dcterms:created xsi:type="dcterms:W3CDTF">2016-06-13T12:37:53Z</dcterms:created>
  <dcterms:modified xsi:type="dcterms:W3CDTF">2016-06-17T12:30:10Z</dcterms:modified>
</cp:coreProperties>
</file>